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8288000" cy="10287000"/>
  <p:notesSz cx="6858000" cy="9144000"/>
  <p:embeddedFontLst>
    <p:embeddedFont>
      <p:font typeface="Chewy" charset="1" panose="0200000000000000000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customXml" Target="../customXml/item3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6" Type="http://schemas.openxmlformats.org/officeDocument/2006/relationships/slide" Target="slides/slide1.xml"/><Relationship Id="rId45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44.fntdata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" Type="http://schemas.openxmlformats.org/officeDocument/2006/relationships/theme" Target="theme/theme1.xml"/><Relationship Id="rId43" Type="http://schemas.openxmlformats.org/officeDocument/2006/relationships/slide" Target="slides/slide38.xml"/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ustomXml" Target="../customXml/item2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3.png" Type="http://schemas.openxmlformats.org/officeDocument/2006/relationships/image"/><Relationship Id="rId13" Target="../media/image2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12" Target="../media/image32.png" Type="http://schemas.openxmlformats.org/officeDocument/2006/relationships/image"/><Relationship Id="rId13" Target="../media/image3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5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39.svg" Type="http://schemas.openxmlformats.org/officeDocument/2006/relationships/image"/><Relationship Id="rId12" Target="../media/image40.png" Type="http://schemas.openxmlformats.org/officeDocument/2006/relationships/image"/><Relationship Id="rId13" Target="../media/image4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2.png" Type="http://schemas.openxmlformats.org/officeDocument/2006/relationships/image"/><Relationship Id="rId11" Target="../media/image4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png" Type="http://schemas.openxmlformats.org/officeDocument/2006/relationships/image"/><Relationship Id="rId11" Target="../media/image4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6.png" Type="http://schemas.openxmlformats.org/officeDocument/2006/relationships/image"/><Relationship Id="rId11" Target="../media/image47.svg" Type="http://schemas.openxmlformats.org/officeDocument/2006/relationships/image"/><Relationship Id="rId12" Target="../media/image48.png" Type="http://schemas.openxmlformats.org/officeDocument/2006/relationships/image"/><Relationship Id="rId13" Target="../media/image49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png" Type="http://schemas.openxmlformats.org/officeDocument/2006/relationships/image"/><Relationship Id="rId11" Target="../media/image52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4.png" Type="http://schemas.openxmlformats.org/officeDocument/2006/relationships/image"/><Relationship Id="rId11" Target="../media/image5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683575"/>
            <a:ext cx="14339782" cy="4085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00"/>
              </a:lnSpc>
            </a:pPr>
            <a:r>
              <a:rPr lang="en-US" sz="116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Senior Lesson </a:t>
            </a:r>
          </a:p>
          <a:p>
            <a:pPr algn="ctr">
              <a:lnSpc>
                <a:spcPts val="16300"/>
              </a:lnSpc>
            </a:pPr>
            <a:r>
              <a:rPr lang="en-US" sz="116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870039" y="4889174"/>
            <a:ext cx="7207978" cy="4823526"/>
          </a:xfrm>
          <a:custGeom>
            <a:avLst/>
            <a:gdLst/>
            <a:ahLst/>
            <a:cxnLst/>
            <a:rect r="r" b="b" t="t" l="l"/>
            <a:pathLst>
              <a:path h="4823526" w="7207978">
                <a:moveTo>
                  <a:pt x="0" y="0"/>
                </a:moveTo>
                <a:lnTo>
                  <a:pt x="7207978" y="0"/>
                </a:lnTo>
                <a:lnTo>
                  <a:pt x="7207978" y="4823526"/>
                </a:lnTo>
                <a:lnTo>
                  <a:pt x="0" y="48235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-5774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984253"/>
            <a:ext cx="14339782" cy="8568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121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Using creams from the doctor will cure eczema</a:t>
            </a:r>
          </a:p>
          <a:p>
            <a:pPr algn="ctr">
              <a:lnSpc>
                <a:spcPts val="1700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04137" y="7471215"/>
            <a:ext cx="6111752" cy="2253709"/>
          </a:xfrm>
          <a:custGeom>
            <a:avLst/>
            <a:gdLst/>
            <a:ahLst/>
            <a:cxnLst/>
            <a:rect r="r" b="b" t="t" l="l"/>
            <a:pathLst>
              <a:path h="2253709" w="6111752">
                <a:moveTo>
                  <a:pt x="0" y="0"/>
                </a:moveTo>
                <a:lnTo>
                  <a:pt x="6111752" y="0"/>
                </a:lnTo>
                <a:lnTo>
                  <a:pt x="6111752" y="2253708"/>
                </a:lnTo>
                <a:lnTo>
                  <a:pt x="0" y="2253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1283925"/>
            <a:ext cx="14339782" cy="55079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1"/>
              </a:lnSpc>
            </a:pPr>
            <a:r>
              <a:rPr lang="en-US" sz="104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You can’t cure eczema but using creams every day can make it feel better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4496456">
            <a:off x="8665369" y="5832071"/>
            <a:ext cx="1948624" cy="5332057"/>
          </a:xfrm>
          <a:custGeom>
            <a:avLst/>
            <a:gdLst/>
            <a:ahLst/>
            <a:cxnLst/>
            <a:rect r="r" b="b" t="t" l="l"/>
            <a:pathLst>
              <a:path h="5332057" w="1948624">
                <a:moveTo>
                  <a:pt x="0" y="0"/>
                </a:moveTo>
                <a:lnTo>
                  <a:pt x="1948624" y="0"/>
                </a:lnTo>
                <a:lnTo>
                  <a:pt x="1948624" y="5332057"/>
                </a:lnTo>
                <a:lnTo>
                  <a:pt x="0" y="53320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2193842"/>
            <a:ext cx="14339782" cy="567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looks the same on everyone’s skin</a:t>
            </a:r>
          </a:p>
          <a:p>
            <a:pPr algn="ctr">
              <a:lnSpc>
                <a:spcPts val="150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04137" y="7471215"/>
            <a:ext cx="6111752" cy="2253709"/>
          </a:xfrm>
          <a:custGeom>
            <a:avLst/>
            <a:gdLst/>
            <a:ahLst/>
            <a:cxnLst/>
            <a:rect r="r" b="b" t="t" l="l"/>
            <a:pathLst>
              <a:path h="2253709" w="6111752">
                <a:moveTo>
                  <a:pt x="0" y="0"/>
                </a:moveTo>
                <a:lnTo>
                  <a:pt x="6111752" y="0"/>
                </a:lnTo>
                <a:lnTo>
                  <a:pt x="6111752" y="2253708"/>
                </a:lnTo>
                <a:lnTo>
                  <a:pt x="0" y="2253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78928" y="767406"/>
            <a:ext cx="14764991" cy="3747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81"/>
              </a:lnSpc>
            </a:pPr>
            <a:r>
              <a:rPr lang="en-US" sz="107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looks different on different skin tones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716447" y="4808443"/>
            <a:ext cx="5089953" cy="5064503"/>
          </a:xfrm>
          <a:custGeom>
            <a:avLst/>
            <a:gdLst/>
            <a:ahLst/>
            <a:cxnLst/>
            <a:rect r="r" b="b" t="t" l="l"/>
            <a:pathLst>
              <a:path h="5064503" w="5089953">
                <a:moveTo>
                  <a:pt x="0" y="0"/>
                </a:moveTo>
                <a:lnTo>
                  <a:pt x="5089953" y="0"/>
                </a:lnTo>
                <a:lnTo>
                  <a:pt x="5089953" y="5064504"/>
                </a:lnTo>
                <a:lnTo>
                  <a:pt x="0" y="50645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472373" y="2300751"/>
            <a:ext cx="11909407" cy="6352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60"/>
              </a:lnSpc>
            </a:pPr>
            <a:r>
              <a:rPr lang="en-US" sz="120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Only children get eczema </a:t>
            </a:r>
          </a:p>
          <a:p>
            <a:pPr algn="ctr">
              <a:lnSpc>
                <a:spcPts val="1686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04137" y="7471215"/>
            <a:ext cx="6111752" cy="2253709"/>
          </a:xfrm>
          <a:custGeom>
            <a:avLst/>
            <a:gdLst/>
            <a:ahLst/>
            <a:cxnLst/>
            <a:rect r="r" b="b" t="t" l="l"/>
            <a:pathLst>
              <a:path h="2253709" w="6111752">
                <a:moveTo>
                  <a:pt x="0" y="0"/>
                </a:moveTo>
                <a:lnTo>
                  <a:pt x="6111752" y="0"/>
                </a:lnTo>
                <a:lnTo>
                  <a:pt x="6111752" y="2253708"/>
                </a:lnTo>
                <a:lnTo>
                  <a:pt x="0" y="2253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79340" y="5909653"/>
            <a:ext cx="11129320" cy="3867439"/>
          </a:xfrm>
          <a:custGeom>
            <a:avLst/>
            <a:gdLst/>
            <a:ahLst/>
            <a:cxnLst/>
            <a:rect r="r" b="b" t="t" l="l"/>
            <a:pathLst>
              <a:path h="3867439" w="11129320">
                <a:moveTo>
                  <a:pt x="0" y="0"/>
                </a:moveTo>
                <a:lnTo>
                  <a:pt x="11129320" y="0"/>
                </a:lnTo>
                <a:lnTo>
                  <a:pt x="11129320" y="3867438"/>
                </a:lnTo>
                <a:lnTo>
                  <a:pt x="0" y="38674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4109" y="974728"/>
            <a:ext cx="14339782" cy="450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80"/>
              </a:lnSpc>
            </a:pPr>
            <a:r>
              <a:rPr lang="en-US" sz="12842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Anyone can get eczema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349334" y="3862451"/>
            <a:ext cx="11589332" cy="4273566"/>
          </a:xfrm>
          <a:custGeom>
            <a:avLst/>
            <a:gdLst/>
            <a:ahLst/>
            <a:cxnLst/>
            <a:rect r="r" b="b" t="t" l="l"/>
            <a:pathLst>
              <a:path h="4273566" w="11589332">
                <a:moveTo>
                  <a:pt x="0" y="0"/>
                </a:moveTo>
                <a:lnTo>
                  <a:pt x="11589332" y="0"/>
                </a:lnTo>
                <a:lnTo>
                  <a:pt x="11589332" y="4273566"/>
                </a:lnTo>
                <a:lnTo>
                  <a:pt x="0" y="427356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4109" y="1022353"/>
            <a:ext cx="14339782" cy="186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What were the facts?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1022353"/>
            <a:ext cx="14339782" cy="757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When people have eczema, the top layer of their skin lets water escape</a:t>
            </a:r>
          </a:p>
          <a:p>
            <a:pPr algn="ctr">
              <a:lnSpc>
                <a:spcPts val="150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590242" y="7401211"/>
            <a:ext cx="6553758" cy="2416698"/>
          </a:xfrm>
          <a:custGeom>
            <a:avLst/>
            <a:gdLst/>
            <a:ahLst/>
            <a:cxnLst/>
            <a:rect r="r" b="b" t="t" l="l"/>
            <a:pathLst>
              <a:path h="2416698" w="6553758">
                <a:moveTo>
                  <a:pt x="0" y="0"/>
                </a:moveTo>
                <a:lnTo>
                  <a:pt x="6553758" y="0"/>
                </a:lnTo>
                <a:lnTo>
                  <a:pt x="6553758" y="2416698"/>
                </a:lnTo>
                <a:lnTo>
                  <a:pt x="0" y="2416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78928" y="1730495"/>
            <a:ext cx="14339782" cy="567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2.5 million people in the UK have eczema</a:t>
            </a:r>
          </a:p>
          <a:p>
            <a:pPr algn="ctr">
              <a:lnSpc>
                <a:spcPts val="150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590242" y="7401211"/>
            <a:ext cx="6553758" cy="2416698"/>
          </a:xfrm>
          <a:custGeom>
            <a:avLst/>
            <a:gdLst/>
            <a:ahLst/>
            <a:cxnLst/>
            <a:rect r="r" b="b" t="t" l="l"/>
            <a:pathLst>
              <a:path h="2416698" w="6553758">
                <a:moveTo>
                  <a:pt x="0" y="0"/>
                </a:moveTo>
                <a:lnTo>
                  <a:pt x="6553758" y="0"/>
                </a:lnTo>
                <a:lnTo>
                  <a:pt x="6553758" y="2416698"/>
                </a:lnTo>
                <a:lnTo>
                  <a:pt x="0" y="2416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1847763"/>
            <a:ext cx="14339782" cy="567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can make it hard to concentrate at school</a:t>
            </a:r>
          </a:p>
          <a:p>
            <a:pPr algn="ctr">
              <a:lnSpc>
                <a:spcPts val="150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590242" y="7401211"/>
            <a:ext cx="6553758" cy="2416698"/>
          </a:xfrm>
          <a:custGeom>
            <a:avLst/>
            <a:gdLst/>
            <a:ahLst/>
            <a:cxnLst/>
            <a:rect r="r" b="b" t="t" l="l"/>
            <a:pathLst>
              <a:path h="2416698" w="6553758">
                <a:moveTo>
                  <a:pt x="0" y="0"/>
                </a:moveTo>
                <a:lnTo>
                  <a:pt x="6553758" y="0"/>
                </a:lnTo>
                <a:lnTo>
                  <a:pt x="6553758" y="2416698"/>
                </a:lnTo>
                <a:lnTo>
                  <a:pt x="0" y="2416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66633" y="1571151"/>
            <a:ext cx="12154733" cy="376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Who remembers what eczema is?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269189" y="5624740"/>
            <a:ext cx="3589940" cy="4662260"/>
          </a:xfrm>
          <a:custGeom>
            <a:avLst/>
            <a:gdLst/>
            <a:ahLst/>
            <a:cxnLst/>
            <a:rect r="r" b="b" t="t" l="l"/>
            <a:pathLst>
              <a:path h="4662260" w="3589940">
                <a:moveTo>
                  <a:pt x="0" y="0"/>
                </a:moveTo>
                <a:lnTo>
                  <a:pt x="3589940" y="0"/>
                </a:lnTo>
                <a:lnTo>
                  <a:pt x="3589940" y="4662260"/>
                </a:lnTo>
                <a:lnTo>
                  <a:pt x="0" y="46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2138185"/>
            <a:ext cx="14339782" cy="376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Itchy eczema can make it hard to sleep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590242" y="7401211"/>
            <a:ext cx="6553758" cy="2416698"/>
          </a:xfrm>
          <a:custGeom>
            <a:avLst/>
            <a:gdLst/>
            <a:ahLst/>
            <a:cxnLst/>
            <a:rect r="r" b="b" t="t" l="l"/>
            <a:pathLst>
              <a:path h="2416698" w="6553758">
                <a:moveTo>
                  <a:pt x="0" y="0"/>
                </a:moveTo>
                <a:lnTo>
                  <a:pt x="6553758" y="0"/>
                </a:lnTo>
                <a:lnTo>
                  <a:pt x="6553758" y="2416698"/>
                </a:lnTo>
                <a:lnTo>
                  <a:pt x="0" y="2416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1343393"/>
            <a:ext cx="14339782" cy="58986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111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Triggers are things that can make eczema worse (flare up)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590242" y="7401211"/>
            <a:ext cx="6553758" cy="2416698"/>
          </a:xfrm>
          <a:custGeom>
            <a:avLst/>
            <a:gdLst/>
            <a:ahLst/>
            <a:cxnLst/>
            <a:rect r="r" b="b" t="t" l="l"/>
            <a:pathLst>
              <a:path h="2416698" w="6553758">
                <a:moveTo>
                  <a:pt x="0" y="0"/>
                </a:moveTo>
                <a:lnTo>
                  <a:pt x="6553758" y="0"/>
                </a:lnTo>
                <a:lnTo>
                  <a:pt x="6553758" y="2416698"/>
                </a:lnTo>
                <a:lnTo>
                  <a:pt x="0" y="2416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2672406"/>
            <a:ext cx="14339782" cy="376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Making an Eczema Friendly Classroom 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834052" y="2967123"/>
            <a:ext cx="2299139" cy="6291177"/>
          </a:xfrm>
          <a:custGeom>
            <a:avLst/>
            <a:gdLst/>
            <a:ahLst/>
            <a:cxnLst/>
            <a:rect r="r" b="b" t="t" l="l"/>
            <a:pathLst>
              <a:path h="6291177" w="2299139">
                <a:moveTo>
                  <a:pt x="0" y="0"/>
                </a:moveTo>
                <a:lnTo>
                  <a:pt x="2299139" y="0"/>
                </a:lnTo>
                <a:lnTo>
                  <a:pt x="2299139" y="6291177"/>
                </a:lnTo>
                <a:lnTo>
                  <a:pt x="0" y="62911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677563" y="5059945"/>
            <a:ext cx="5751172" cy="4198355"/>
          </a:xfrm>
          <a:custGeom>
            <a:avLst/>
            <a:gdLst/>
            <a:ahLst/>
            <a:cxnLst/>
            <a:rect r="r" b="b" t="t" l="l"/>
            <a:pathLst>
              <a:path h="4198355" w="5751172">
                <a:moveTo>
                  <a:pt x="0" y="0"/>
                </a:moveTo>
                <a:lnTo>
                  <a:pt x="5751172" y="0"/>
                </a:lnTo>
                <a:lnTo>
                  <a:pt x="5751172" y="4198355"/>
                </a:lnTo>
                <a:lnTo>
                  <a:pt x="0" y="419835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789470" y="640420"/>
            <a:ext cx="12709060" cy="1876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212"/>
              </a:lnSpc>
            </a:pPr>
            <a:r>
              <a:rPr lang="en-US" sz="10865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Creams &amp; Emollients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25147" y="3298808"/>
            <a:ext cx="6119285" cy="6458349"/>
          </a:xfrm>
          <a:custGeom>
            <a:avLst/>
            <a:gdLst/>
            <a:ahLst/>
            <a:cxnLst/>
            <a:rect r="r" b="b" t="t" l="l"/>
            <a:pathLst>
              <a:path h="6458349" w="6119285">
                <a:moveTo>
                  <a:pt x="0" y="0"/>
                </a:moveTo>
                <a:lnTo>
                  <a:pt x="6119285" y="0"/>
                </a:lnTo>
                <a:lnTo>
                  <a:pt x="6119285" y="6458349"/>
                </a:lnTo>
                <a:lnTo>
                  <a:pt x="0" y="6458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601734" y="771525"/>
            <a:ext cx="13084533" cy="202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409"/>
              </a:lnSpc>
            </a:pPr>
            <a:r>
              <a:rPr lang="en-US" sz="11721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Hard to concentrate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48268" y="2953973"/>
            <a:ext cx="5067745" cy="7002066"/>
          </a:xfrm>
          <a:custGeom>
            <a:avLst/>
            <a:gdLst/>
            <a:ahLst/>
            <a:cxnLst/>
            <a:rect r="r" b="b" t="t" l="l"/>
            <a:pathLst>
              <a:path h="7002066" w="5067745">
                <a:moveTo>
                  <a:pt x="0" y="0"/>
                </a:moveTo>
                <a:lnTo>
                  <a:pt x="5067745" y="0"/>
                </a:lnTo>
                <a:lnTo>
                  <a:pt x="5067745" y="7002066"/>
                </a:lnTo>
                <a:lnTo>
                  <a:pt x="0" y="700206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154177" y="431910"/>
            <a:ext cx="5979646" cy="193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85"/>
              </a:lnSpc>
            </a:pPr>
            <a:r>
              <a:rPr lang="en-US" sz="11275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Cool Pack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144310" y="2936191"/>
            <a:ext cx="5201829" cy="6574192"/>
          </a:xfrm>
          <a:custGeom>
            <a:avLst/>
            <a:gdLst/>
            <a:ahLst/>
            <a:cxnLst/>
            <a:rect r="r" b="b" t="t" l="l"/>
            <a:pathLst>
              <a:path h="6574192" w="5201829">
                <a:moveTo>
                  <a:pt x="0" y="0"/>
                </a:moveTo>
                <a:lnTo>
                  <a:pt x="5201829" y="0"/>
                </a:lnTo>
                <a:lnTo>
                  <a:pt x="5201829" y="6574192"/>
                </a:lnTo>
                <a:lnTo>
                  <a:pt x="0" y="657419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121488" y="528967"/>
            <a:ext cx="12978447" cy="200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276"/>
              </a:lnSpc>
            </a:pPr>
            <a:r>
              <a:rPr lang="en-US" sz="11626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Certain fabrics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474956" y="4227462"/>
            <a:ext cx="5968893" cy="3879780"/>
          </a:xfrm>
          <a:custGeom>
            <a:avLst/>
            <a:gdLst/>
            <a:ahLst/>
            <a:cxnLst/>
            <a:rect r="r" b="b" t="t" l="l"/>
            <a:pathLst>
              <a:path h="3879780" w="5968893">
                <a:moveTo>
                  <a:pt x="0" y="0"/>
                </a:moveTo>
                <a:lnTo>
                  <a:pt x="5968893" y="0"/>
                </a:lnTo>
                <a:lnTo>
                  <a:pt x="5968893" y="3879781"/>
                </a:lnTo>
                <a:lnTo>
                  <a:pt x="0" y="38797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629061" y="4501228"/>
            <a:ext cx="6750135" cy="4471965"/>
          </a:xfrm>
          <a:custGeom>
            <a:avLst/>
            <a:gdLst/>
            <a:ahLst/>
            <a:cxnLst/>
            <a:rect r="r" b="b" t="t" l="l"/>
            <a:pathLst>
              <a:path h="4471965" w="6750135">
                <a:moveTo>
                  <a:pt x="0" y="0"/>
                </a:moveTo>
                <a:lnTo>
                  <a:pt x="6750136" y="0"/>
                </a:lnTo>
                <a:lnTo>
                  <a:pt x="6750136" y="4471964"/>
                </a:lnTo>
                <a:lnTo>
                  <a:pt x="0" y="44719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22882" y="781050"/>
            <a:ext cx="7760965" cy="2034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90"/>
              </a:lnSpc>
            </a:pPr>
            <a:r>
              <a:rPr lang="en-US" sz="1185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Fidget Toys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94615" y="5143500"/>
            <a:ext cx="14098769" cy="3119353"/>
          </a:xfrm>
          <a:custGeom>
            <a:avLst/>
            <a:gdLst/>
            <a:ahLst/>
            <a:cxnLst/>
            <a:rect r="r" b="b" t="t" l="l"/>
            <a:pathLst>
              <a:path h="3119353" w="14098769">
                <a:moveTo>
                  <a:pt x="0" y="0"/>
                </a:moveTo>
                <a:lnTo>
                  <a:pt x="14098770" y="0"/>
                </a:lnTo>
                <a:lnTo>
                  <a:pt x="14098770" y="3119353"/>
                </a:lnTo>
                <a:lnTo>
                  <a:pt x="0" y="311935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77095" y="1115726"/>
            <a:ext cx="12333810" cy="22059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913"/>
              </a:lnSpc>
            </a:pPr>
            <a:r>
              <a:rPr lang="en-US" sz="12795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Sitting on a Mat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281855" y="3285483"/>
            <a:ext cx="8290443" cy="5212616"/>
          </a:xfrm>
          <a:custGeom>
            <a:avLst/>
            <a:gdLst/>
            <a:ahLst/>
            <a:cxnLst/>
            <a:rect r="r" b="b" t="t" l="l"/>
            <a:pathLst>
              <a:path h="5212616" w="8290443">
                <a:moveTo>
                  <a:pt x="0" y="0"/>
                </a:moveTo>
                <a:lnTo>
                  <a:pt x="8290443" y="0"/>
                </a:lnTo>
                <a:lnTo>
                  <a:pt x="8290443" y="5212617"/>
                </a:lnTo>
                <a:lnTo>
                  <a:pt x="0" y="52126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60902" y="652089"/>
            <a:ext cx="11532350" cy="1665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18"/>
              </a:lnSpc>
            </a:pPr>
            <a:r>
              <a:rPr lang="en-US" sz="9727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Dust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53391" y="767406"/>
            <a:ext cx="14781217" cy="567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Eczema is a skin condition that makes the skin dry, itchy, and sore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7400555" y="6643371"/>
            <a:ext cx="3486890" cy="3709457"/>
          </a:xfrm>
          <a:custGeom>
            <a:avLst/>
            <a:gdLst/>
            <a:ahLst/>
            <a:cxnLst/>
            <a:rect r="r" b="b" t="t" l="l"/>
            <a:pathLst>
              <a:path h="3709457" w="3486890">
                <a:moveTo>
                  <a:pt x="0" y="0"/>
                </a:moveTo>
                <a:lnTo>
                  <a:pt x="3486890" y="0"/>
                </a:lnTo>
                <a:lnTo>
                  <a:pt x="3486890" y="3709457"/>
                </a:lnTo>
                <a:lnTo>
                  <a:pt x="0" y="370945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033591" y="3658018"/>
            <a:ext cx="9105048" cy="5508554"/>
          </a:xfrm>
          <a:custGeom>
            <a:avLst/>
            <a:gdLst/>
            <a:ahLst/>
            <a:cxnLst/>
            <a:rect r="r" b="b" t="t" l="l"/>
            <a:pathLst>
              <a:path h="5508554" w="9105048">
                <a:moveTo>
                  <a:pt x="0" y="0"/>
                </a:moveTo>
                <a:lnTo>
                  <a:pt x="9105048" y="0"/>
                </a:lnTo>
                <a:lnTo>
                  <a:pt x="9105048" y="5508554"/>
                </a:lnTo>
                <a:lnTo>
                  <a:pt x="0" y="55085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94403" y="790575"/>
            <a:ext cx="13299194" cy="1948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881"/>
              </a:lnSpc>
            </a:pPr>
            <a:r>
              <a:rPr lang="en-US" sz="11344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A Later Start Time 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39329" y="3002443"/>
            <a:ext cx="2852885" cy="5833037"/>
          </a:xfrm>
          <a:custGeom>
            <a:avLst/>
            <a:gdLst/>
            <a:ahLst/>
            <a:cxnLst/>
            <a:rect r="r" b="b" t="t" l="l"/>
            <a:pathLst>
              <a:path h="5833037" w="2852885">
                <a:moveTo>
                  <a:pt x="0" y="0"/>
                </a:moveTo>
                <a:lnTo>
                  <a:pt x="2852885" y="0"/>
                </a:lnTo>
                <a:lnTo>
                  <a:pt x="2852885" y="5833036"/>
                </a:lnTo>
                <a:lnTo>
                  <a:pt x="0" y="5833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533930" y="4416046"/>
            <a:ext cx="4670074" cy="3005829"/>
          </a:xfrm>
          <a:custGeom>
            <a:avLst/>
            <a:gdLst/>
            <a:ahLst/>
            <a:cxnLst/>
            <a:rect r="r" b="b" t="t" l="l"/>
            <a:pathLst>
              <a:path h="3005829" w="4670074">
                <a:moveTo>
                  <a:pt x="0" y="0"/>
                </a:moveTo>
                <a:lnTo>
                  <a:pt x="4670073" y="0"/>
                </a:lnTo>
                <a:lnTo>
                  <a:pt x="4670073" y="3005830"/>
                </a:lnTo>
                <a:lnTo>
                  <a:pt x="0" y="30058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151194" y="704497"/>
            <a:ext cx="12551766" cy="1813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822"/>
              </a:lnSpc>
            </a:pPr>
            <a:r>
              <a:rPr lang="en-US" sz="10587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Special Soaps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259020" y="2623878"/>
            <a:ext cx="3479051" cy="6889209"/>
          </a:xfrm>
          <a:custGeom>
            <a:avLst/>
            <a:gdLst/>
            <a:ahLst/>
            <a:cxnLst/>
            <a:rect r="r" b="b" t="t" l="l"/>
            <a:pathLst>
              <a:path h="6889209" w="3479051">
                <a:moveTo>
                  <a:pt x="0" y="0"/>
                </a:moveTo>
                <a:lnTo>
                  <a:pt x="3479051" y="0"/>
                </a:lnTo>
                <a:lnTo>
                  <a:pt x="3479051" y="6889210"/>
                </a:lnTo>
                <a:lnTo>
                  <a:pt x="0" y="68892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624779" y="526262"/>
            <a:ext cx="11038443" cy="19746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32"/>
              </a:lnSpc>
            </a:pPr>
            <a:r>
              <a:rPr lang="en-US" sz="11451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Self-conscious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36231" y="3591961"/>
            <a:ext cx="5765447" cy="5545312"/>
          </a:xfrm>
          <a:custGeom>
            <a:avLst/>
            <a:gdLst/>
            <a:ahLst/>
            <a:cxnLst/>
            <a:rect r="r" b="b" t="t" l="l"/>
            <a:pathLst>
              <a:path h="5545312" w="5765447">
                <a:moveTo>
                  <a:pt x="0" y="0"/>
                </a:moveTo>
                <a:lnTo>
                  <a:pt x="5765448" y="0"/>
                </a:lnTo>
                <a:lnTo>
                  <a:pt x="5765448" y="5545312"/>
                </a:lnTo>
                <a:lnTo>
                  <a:pt x="0" y="55453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911602"/>
            <a:ext cx="13131401" cy="191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41"/>
              </a:lnSpc>
            </a:pPr>
            <a:r>
              <a:rPr lang="en-US" sz="11101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Feeling Tired &amp; Grumpy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87258" y="3325662"/>
            <a:ext cx="5222460" cy="5222460"/>
          </a:xfrm>
          <a:custGeom>
            <a:avLst/>
            <a:gdLst/>
            <a:ahLst/>
            <a:cxnLst/>
            <a:rect r="r" b="b" t="t" l="l"/>
            <a:pathLst>
              <a:path h="5222460" w="5222460">
                <a:moveTo>
                  <a:pt x="0" y="0"/>
                </a:moveTo>
                <a:lnTo>
                  <a:pt x="5222461" y="0"/>
                </a:lnTo>
                <a:lnTo>
                  <a:pt x="5222461" y="5222460"/>
                </a:lnTo>
                <a:lnTo>
                  <a:pt x="0" y="52224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41560" y="3038305"/>
            <a:ext cx="3720732" cy="5797174"/>
          </a:xfrm>
          <a:custGeom>
            <a:avLst/>
            <a:gdLst/>
            <a:ahLst/>
            <a:cxnLst/>
            <a:rect r="r" b="b" t="t" l="l"/>
            <a:pathLst>
              <a:path h="5797174" w="3720732">
                <a:moveTo>
                  <a:pt x="0" y="0"/>
                </a:moveTo>
                <a:lnTo>
                  <a:pt x="3720732" y="0"/>
                </a:lnTo>
                <a:lnTo>
                  <a:pt x="3720732" y="5797174"/>
                </a:lnTo>
                <a:lnTo>
                  <a:pt x="0" y="579717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349753" y="604053"/>
            <a:ext cx="14154647" cy="18979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408"/>
              </a:lnSpc>
            </a:pPr>
            <a:r>
              <a:rPr lang="en-US" sz="11005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Hot or Cold Temperatures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42111" y="2735732"/>
            <a:ext cx="6755968" cy="7187200"/>
          </a:xfrm>
          <a:custGeom>
            <a:avLst/>
            <a:gdLst/>
            <a:ahLst/>
            <a:cxnLst/>
            <a:rect r="r" b="b" t="t" l="l"/>
            <a:pathLst>
              <a:path h="7187200" w="6755968">
                <a:moveTo>
                  <a:pt x="0" y="0"/>
                </a:moveTo>
                <a:lnTo>
                  <a:pt x="6755968" y="0"/>
                </a:lnTo>
                <a:lnTo>
                  <a:pt x="6755968" y="7187201"/>
                </a:lnTo>
                <a:lnTo>
                  <a:pt x="0" y="7187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96342" y="125942"/>
            <a:ext cx="10295315" cy="1919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08"/>
              </a:lnSpc>
            </a:pPr>
            <a:r>
              <a:rPr lang="en-US" sz="11148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Itchy &amp; Sore Skin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723352" y="2482949"/>
            <a:ext cx="4841297" cy="6775351"/>
          </a:xfrm>
          <a:custGeom>
            <a:avLst/>
            <a:gdLst/>
            <a:ahLst/>
            <a:cxnLst/>
            <a:rect r="r" b="b" t="t" l="l"/>
            <a:pathLst>
              <a:path h="6775351" w="4841297">
                <a:moveTo>
                  <a:pt x="0" y="0"/>
                </a:moveTo>
                <a:lnTo>
                  <a:pt x="4841296" y="0"/>
                </a:lnTo>
                <a:lnTo>
                  <a:pt x="4841296" y="6775351"/>
                </a:lnTo>
                <a:lnTo>
                  <a:pt x="0" y="67753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853241" y="130873"/>
            <a:ext cx="12581517" cy="1937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778"/>
              </a:lnSpc>
            </a:pPr>
            <a:r>
              <a:rPr lang="en-US" sz="1127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Pollen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72891" y="88413"/>
            <a:ext cx="12342218" cy="19885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160"/>
              </a:lnSpc>
            </a:pPr>
            <a:r>
              <a:rPr lang="en-US" sz="115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Comfortable Clothing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687959" y="2719563"/>
            <a:ext cx="8912081" cy="6115916"/>
          </a:xfrm>
          <a:custGeom>
            <a:avLst/>
            <a:gdLst/>
            <a:ahLst/>
            <a:cxnLst/>
            <a:rect r="r" b="b" t="t" l="l"/>
            <a:pathLst>
              <a:path h="6115916" w="8912081">
                <a:moveTo>
                  <a:pt x="0" y="0"/>
                </a:moveTo>
                <a:lnTo>
                  <a:pt x="8912082" y="0"/>
                </a:lnTo>
                <a:lnTo>
                  <a:pt x="8912082" y="6115916"/>
                </a:lnTo>
                <a:lnTo>
                  <a:pt x="0" y="6115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288436" y="3379109"/>
            <a:ext cx="6408130" cy="6116852"/>
          </a:xfrm>
          <a:custGeom>
            <a:avLst/>
            <a:gdLst/>
            <a:ahLst/>
            <a:cxnLst/>
            <a:rect r="r" b="b" t="t" l="l"/>
            <a:pathLst>
              <a:path h="6116852" w="6408130">
                <a:moveTo>
                  <a:pt x="0" y="0"/>
                </a:moveTo>
                <a:lnTo>
                  <a:pt x="6408130" y="0"/>
                </a:lnTo>
                <a:lnTo>
                  <a:pt x="6408130" y="6116851"/>
                </a:lnTo>
                <a:lnTo>
                  <a:pt x="0" y="61168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02032" y="543390"/>
            <a:ext cx="13283937" cy="2042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659"/>
              </a:lnSpc>
            </a:pPr>
            <a:r>
              <a:rPr lang="en-US" sz="11899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Certain Foods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521933" y="3779920"/>
            <a:ext cx="5360207" cy="6507080"/>
          </a:xfrm>
          <a:custGeom>
            <a:avLst/>
            <a:gdLst/>
            <a:ahLst/>
            <a:cxnLst/>
            <a:rect r="r" b="b" t="t" l="l"/>
            <a:pathLst>
              <a:path h="6507080" w="5360207">
                <a:moveTo>
                  <a:pt x="0" y="0"/>
                </a:moveTo>
                <a:lnTo>
                  <a:pt x="5360207" y="0"/>
                </a:lnTo>
                <a:lnTo>
                  <a:pt x="5360207" y="6507080"/>
                </a:lnTo>
                <a:lnTo>
                  <a:pt x="0" y="650708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16176" y="1209959"/>
            <a:ext cx="16313891" cy="186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Myths &amp; Facts Activity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566558" y="3532018"/>
            <a:ext cx="12146246" cy="4478928"/>
          </a:xfrm>
          <a:custGeom>
            <a:avLst/>
            <a:gdLst/>
            <a:ahLst/>
            <a:cxnLst/>
            <a:rect r="r" b="b" t="t" l="l"/>
            <a:pathLst>
              <a:path h="4478928" w="12146246">
                <a:moveTo>
                  <a:pt x="0" y="0"/>
                </a:moveTo>
                <a:lnTo>
                  <a:pt x="12146246" y="0"/>
                </a:lnTo>
                <a:lnTo>
                  <a:pt x="12146246" y="4478928"/>
                </a:lnTo>
                <a:lnTo>
                  <a:pt x="0" y="44789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974109" y="1022353"/>
            <a:ext cx="14339782" cy="1860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What were the myths?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2030686"/>
            <a:ext cx="14065425" cy="426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121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The skin is the smallest organ in the body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04137" y="7054767"/>
            <a:ext cx="6282245" cy="2316578"/>
          </a:xfrm>
          <a:custGeom>
            <a:avLst/>
            <a:gdLst/>
            <a:ahLst/>
            <a:cxnLst/>
            <a:rect r="r" b="b" t="t" l="l"/>
            <a:pathLst>
              <a:path h="2316578" w="6282245">
                <a:moveTo>
                  <a:pt x="0" y="0"/>
                </a:moveTo>
                <a:lnTo>
                  <a:pt x="6282245" y="0"/>
                </a:lnTo>
                <a:lnTo>
                  <a:pt x="6282245" y="2316578"/>
                </a:lnTo>
                <a:lnTo>
                  <a:pt x="0" y="2316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82081" y="6251334"/>
            <a:ext cx="7315200" cy="3867912"/>
          </a:xfrm>
          <a:custGeom>
            <a:avLst/>
            <a:gdLst/>
            <a:ahLst/>
            <a:cxnLst/>
            <a:rect r="r" b="b" t="t" l="l"/>
            <a:pathLst>
              <a:path h="3867912" w="7315200">
                <a:moveTo>
                  <a:pt x="0" y="0"/>
                </a:moveTo>
                <a:lnTo>
                  <a:pt x="7315200" y="0"/>
                </a:lnTo>
                <a:lnTo>
                  <a:pt x="7315200" y="3867912"/>
                </a:lnTo>
                <a:lnTo>
                  <a:pt x="0" y="38679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04137" y="1597318"/>
            <a:ext cx="14065425" cy="4263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000"/>
              </a:lnSpc>
            </a:pPr>
            <a:r>
              <a:rPr lang="en-US" sz="121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It is the </a:t>
            </a:r>
            <a:r>
              <a:rPr lang="en-US" sz="12143" u="sng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largest </a:t>
            </a:r>
            <a:r>
              <a:rPr lang="en-US" sz="121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organ in the body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74109" y="1022353"/>
            <a:ext cx="14339782" cy="7575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40"/>
              </a:lnSpc>
            </a:pPr>
            <a:r>
              <a:rPr lang="en-US" sz="10743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You can catch eczema from holding hands with someone who has it </a:t>
            </a:r>
          </a:p>
          <a:p>
            <a:pPr algn="ctr">
              <a:lnSpc>
                <a:spcPts val="150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304137" y="7471215"/>
            <a:ext cx="6111752" cy="2253709"/>
          </a:xfrm>
          <a:custGeom>
            <a:avLst/>
            <a:gdLst/>
            <a:ahLst/>
            <a:cxnLst/>
            <a:rect r="r" b="b" t="t" l="l"/>
            <a:pathLst>
              <a:path h="2253709" w="6111752">
                <a:moveTo>
                  <a:pt x="0" y="0"/>
                </a:moveTo>
                <a:lnTo>
                  <a:pt x="6111752" y="0"/>
                </a:lnTo>
                <a:lnTo>
                  <a:pt x="6111752" y="2253708"/>
                </a:lnTo>
                <a:lnTo>
                  <a:pt x="0" y="2253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504156">
            <a:off x="-1148253" y="-951046"/>
            <a:ext cx="2296505" cy="3959492"/>
          </a:xfrm>
          <a:custGeom>
            <a:avLst/>
            <a:gdLst/>
            <a:ahLst/>
            <a:cxnLst/>
            <a:rect r="r" b="b" t="t" l="l"/>
            <a:pathLst>
              <a:path h="3959492" w="2296505">
                <a:moveTo>
                  <a:pt x="0" y="0"/>
                </a:moveTo>
                <a:lnTo>
                  <a:pt x="2296506" y="0"/>
                </a:lnTo>
                <a:lnTo>
                  <a:pt x="2296506" y="3959492"/>
                </a:lnTo>
                <a:lnTo>
                  <a:pt x="0" y="39594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328075" y="771861"/>
            <a:ext cx="3862451" cy="2318729"/>
          </a:xfrm>
          <a:custGeom>
            <a:avLst/>
            <a:gdLst/>
            <a:ahLst/>
            <a:cxnLst/>
            <a:rect r="r" b="b" t="t" l="l"/>
            <a:pathLst>
              <a:path h="2318729" w="3862451">
                <a:moveTo>
                  <a:pt x="0" y="0"/>
                </a:moveTo>
                <a:lnTo>
                  <a:pt x="3862450" y="0"/>
                </a:lnTo>
                <a:lnTo>
                  <a:pt x="3862450" y="2318729"/>
                </a:lnTo>
                <a:lnTo>
                  <a:pt x="0" y="2318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975225" y="6572073"/>
            <a:ext cx="2625551" cy="4526811"/>
          </a:xfrm>
          <a:custGeom>
            <a:avLst/>
            <a:gdLst/>
            <a:ahLst/>
            <a:cxnLst/>
            <a:rect r="r" b="b" t="t" l="l"/>
            <a:pathLst>
              <a:path h="4526811" w="2625551">
                <a:moveTo>
                  <a:pt x="0" y="0"/>
                </a:moveTo>
                <a:lnTo>
                  <a:pt x="2625550" y="0"/>
                </a:lnTo>
                <a:lnTo>
                  <a:pt x="2625550" y="4526812"/>
                </a:lnTo>
                <a:lnTo>
                  <a:pt x="0" y="45268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97030">
            <a:off x="-995788" y="7282747"/>
            <a:ext cx="4048976" cy="2430705"/>
          </a:xfrm>
          <a:custGeom>
            <a:avLst/>
            <a:gdLst/>
            <a:ahLst/>
            <a:cxnLst/>
            <a:rect r="r" b="b" t="t" l="l"/>
            <a:pathLst>
              <a:path h="2430705" w="4048976">
                <a:moveTo>
                  <a:pt x="0" y="0"/>
                </a:moveTo>
                <a:lnTo>
                  <a:pt x="4048976" y="0"/>
                </a:lnTo>
                <a:lnTo>
                  <a:pt x="4048976" y="2430705"/>
                </a:lnTo>
                <a:lnTo>
                  <a:pt x="0" y="24307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932" t="0" r="-138796" b="-132199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304137" y="637375"/>
            <a:ext cx="14339782" cy="5008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0020"/>
              </a:lnSpc>
            </a:pPr>
            <a:r>
              <a:rPr lang="en-US" sz="14300">
                <a:solidFill>
                  <a:srgbClr val="8F2C86"/>
                </a:solidFill>
                <a:latin typeface="Chewy"/>
                <a:ea typeface="Chewy"/>
                <a:cs typeface="Chewy"/>
                <a:sym typeface="Chewy"/>
              </a:rPr>
              <a:t>You can’t catch eczema 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134505" y="5646255"/>
            <a:ext cx="6018989" cy="4114800"/>
          </a:xfrm>
          <a:custGeom>
            <a:avLst/>
            <a:gdLst/>
            <a:ahLst/>
            <a:cxnLst/>
            <a:rect r="r" b="b" t="t" l="l"/>
            <a:pathLst>
              <a:path h="4114800" w="6018989">
                <a:moveTo>
                  <a:pt x="0" y="0"/>
                </a:moveTo>
                <a:lnTo>
                  <a:pt x="6018990" y="0"/>
                </a:lnTo>
                <a:lnTo>
                  <a:pt x="60189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252D1A7DB274C9961577B43DAE075" ma:contentTypeVersion="8" ma:contentTypeDescription="Create a new document." ma:contentTypeScope="" ma:versionID="02c788973e4af849c96898e034cf4c22">
  <xsd:schema xmlns:xsd="http://www.w3.org/2001/XMLSchema" xmlns:xs="http://www.w3.org/2001/XMLSchema" xmlns:p="http://schemas.microsoft.com/office/2006/metadata/properties" xmlns:ns2="643a0fd6-a637-4e43-96af-3aa9723181a0" targetNamespace="http://schemas.microsoft.com/office/2006/metadata/properties" ma:root="true" ma:fieldsID="51a26f8b33434be63760b09ee6ca8cfe" ns2:_="">
    <xsd:import namespace="643a0fd6-a637-4e43-96af-3aa9723181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a0fd6-a637-4e43-96af-3aa9723181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188389-9177-4683-90B6-8D757F05592A}"/>
</file>

<file path=customXml/itemProps2.xml><?xml version="1.0" encoding="utf-8"?>
<ds:datastoreItem xmlns:ds="http://schemas.openxmlformats.org/officeDocument/2006/customXml" ds:itemID="{3B13CFF4-CBC2-4969-843E-205D4D13FAC3}"/>
</file>

<file path=customXml/itemProps3.xml><?xml version="1.0" encoding="utf-8"?>
<ds:datastoreItem xmlns:ds="http://schemas.openxmlformats.org/officeDocument/2006/customXml" ds:itemID="{FEB33D22-1DAE-4B1E-88D2-6D61825CF2B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School Follow-Up Session PPT Slides</dc:title>
  <cp:revision>1</cp:revision>
  <dcterms:created xsi:type="dcterms:W3CDTF">2006-08-16T00:00:00Z</dcterms:created>
  <dcterms:modified xsi:type="dcterms:W3CDTF">2011-08-01T06:04:30Z</dcterms:modified>
  <dc:identifier>DAGhVf5BhmU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0x010100B02252D1A7DB274C9961577B43DAE075</vt:lpwstr>
  </property>
</Properties>
</file>