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8288000" cy="10287000"/>
  <p:notesSz cx="6858000" cy="9144000"/>
  <p:embeddedFontLst>
    <p:embeddedFont>
      <p:font typeface="Chewy" charset="1" panose="02000000000000000000"/>
      <p:regular r:id="rId47"/>
    </p:embeddedFont>
    <p:embeddedFont>
      <p:font typeface="PT Sans Bold" charset="1" panose="020B0703020203020204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47.fntdata"/><Relationship Id="rId50" Type="http://schemas.openxmlformats.org/officeDocument/2006/relationships/customXml" Target="../customXml/item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5" Type="http://schemas.openxmlformats.org/officeDocument/2006/relationships/tableStyles" Target="tableStyles.xml"/><Relationship Id="rId49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" Type="http://schemas.openxmlformats.org/officeDocument/2006/relationships/theme" Target="theme/theme1.xml"/><Relationship Id="rId43" Type="http://schemas.openxmlformats.org/officeDocument/2006/relationships/slide" Target="slides/slide38.xml"/><Relationship Id="rId48" Type="http://schemas.openxmlformats.org/officeDocument/2006/relationships/font" Target="fonts/font48.fntdata"/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51" Type="http://schemas.openxmlformats.org/officeDocument/2006/relationships/customXml" Target="../customXml/item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12" Target="../media/image39.png" Type="http://schemas.openxmlformats.org/officeDocument/2006/relationships/image"/><Relationship Id="rId13" Target="../media/image4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1683575"/>
            <a:ext cx="14339782" cy="4085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00"/>
              </a:lnSpc>
            </a:pPr>
            <a:r>
              <a:rPr lang="en-US" sz="116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Junior Lesson </a:t>
            </a:r>
          </a:p>
          <a:p>
            <a:pPr algn="ctr">
              <a:lnSpc>
                <a:spcPts val="16300"/>
              </a:lnSpc>
            </a:pPr>
            <a:r>
              <a:rPr lang="en-US" sz="116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Eczema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870039" y="4889174"/>
            <a:ext cx="7207978" cy="4823526"/>
          </a:xfrm>
          <a:custGeom>
            <a:avLst/>
            <a:gdLst/>
            <a:ahLst/>
            <a:cxnLst/>
            <a:rect r="r" b="b" t="t" l="l"/>
            <a:pathLst>
              <a:path h="4823526" w="7207978">
                <a:moveTo>
                  <a:pt x="0" y="0"/>
                </a:moveTo>
                <a:lnTo>
                  <a:pt x="7207978" y="0"/>
                </a:lnTo>
                <a:lnTo>
                  <a:pt x="7207978" y="4823526"/>
                </a:lnTo>
                <a:lnTo>
                  <a:pt x="0" y="48235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5774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2685372"/>
            <a:ext cx="14339782" cy="5008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20"/>
              </a:lnSpc>
            </a:pPr>
            <a:r>
              <a:rPr lang="en-US" sz="143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Lots of people have eczema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134505" y="5646255"/>
            <a:ext cx="6018989" cy="4114800"/>
          </a:xfrm>
          <a:custGeom>
            <a:avLst/>
            <a:gdLst/>
            <a:ahLst/>
            <a:cxnLst/>
            <a:rect r="r" b="b" t="t" l="l"/>
            <a:pathLst>
              <a:path h="4114800" w="6018989">
                <a:moveTo>
                  <a:pt x="0" y="0"/>
                </a:moveTo>
                <a:lnTo>
                  <a:pt x="6018990" y="0"/>
                </a:lnTo>
                <a:lnTo>
                  <a:pt x="60189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920981"/>
            <a:ext cx="14339782" cy="4050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60"/>
              </a:lnSpc>
            </a:pPr>
            <a:r>
              <a:rPr lang="en-US" sz="115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You can catch eczema from someone who has it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32907" y="1129430"/>
            <a:ext cx="9022186" cy="433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False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497706" y="5858897"/>
            <a:ext cx="3292588" cy="3703320"/>
          </a:xfrm>
          <a:custGeom>
            <a:avLst/>
            <a:gdLst/>
            <a:ahLst/>
            <a:cxnLst/>
            <a:rect r="r" b="b" t="t" l="l"/>
            <a:pathLst>
              <a:path h="3703320" w="3292588">
                <a:moveTo>
                  <a:pt x="0" y="0"/>
                </a:moveTo>
                <a:lnTo>
                  <a:pt x="3292588" y="0"/>
                </a:lnTo>
                <a:lnTo>
                  <a:pt x="3292588" y="3703320"/>
                </a:lnTo>
                <a:lnTo>
                  <a:pt x="0" y="3703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69790" y="2486660"/>
            <a:ext cx="14339782" cy="5008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20"/>
              </a:lnSpc>
            </a:pPr>
            <a:r>
              <a:rPr lang="en-US" sz="143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You can’t catch eczema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372411" y="5143500"/>
            <a:ext cx="4534539" cy="4823978"/>
          </a:xfrm>
          <a:custGeom>
            <a:avLst/>
            <a:gdLst/>
            <a:ahLst/>
            <a:cxnLst/>
            <a:rect r="r" b="b" t="t" l="l"/>
            <a:pathLst>
              <a:path h="4823978" w="4534539">
                <a:moveTo>
                  <a:pt x="0" y="0"/>
                </a:moveTo>
                <a:lnTo>
                  <a:pt x="4534539" y="0"/>
                </a:lnTo>
                <a:lnTo>
                  <a:pt x="4534539" y="4823978"/>
                </a:lnTo>
                <a:lnTo>
                  <a:pt x="0" y="4823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658977"/>
            <a:ext cx="14339782" cy="4032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Eczema can make your skin dry, itchy, and sore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667153" y="5476511"/>
            <a:ext cx="3613750" cy="4064545"/>
          </a:xfrm>
          <a:custGeom>
            <a:avLst/>
            <a:gdLst/>
            <a:ahLst/>
            <a:cxnLst/>
            <a:rect r="r" b="b" t="t" l="l"/>
            <a:pathLst>
              <a:path h="4064545" w="3613750">
                <a:moveTo>
                  <a:pt x="0" y="0"/>
                </a:moveTo>
                <a:lnTo>
                  <a:pt x="3613750" y="0"/>
                </a:lnTo>
                <a:lnTo>
                  <a:pt x="3613750" y="4064545"/>
                </a:lnTo>
                <a:lnTo>
                  <a:pt x="0" y="4064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632907" y="1129430"/>
            <a:ext cx="9022186" cy="433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True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1626425"/>
            <a:ext cx="14339782" cy="7542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20"/>
              </a:lnSpc>
            </a:pPr>
            <a:r>
              <a:rPr lang="en-US" sz="143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It can make your skin dry, itchy, and sore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467525"/>
            <a:ext cx="14339782" cy="4032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Eczema looks the same </a:t>
            </a:r>
          </a:p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on everyone’s skin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919527" y="4683373"/>
            <a:ext cx="5089953" cy="5064503"/>
          </a:xfrm>
          <a:custGeom>
            <a:avLst/>
            <a:gdLst/>
            <a:ahLst/>
            <a:cxnLst/>
            <a:rect r="r" b="b" t="t" l="l"/>
            <a:pathLst>
              <a:path h="5064503" w="5089953">
                <a:moveTo>
                  <a:pt x="0" y="0"/>
                </a:moveTo>
                <a:lnTo>
                  <a:pt x="5089953" y="0"/>
                </a:lnTo>
                <a:lnTo>
                  <a:pt x="5089953" y="5064503"/>
                </a:lnTo>
                <a:lnTo>
                  <a:pt x="0" y="50645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32907" y="1129430"/>
            <a:ext cx="9022186" cy="433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False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497706" y="5858897"/>
            <a:ext cx="3292588" cy="3703320"/>
          </a:xfrm>
          <a:custGeom>
            <a:avLst/>
            <a:gdLst/>
            <a:ahLst/>
            <a:cxnLst/>
            <a:rect r="r" b="b" t="t" l="l"/>
            <a:pathLst>
              <a:path h="3703320" w="3292588">
                <a:moveTo>
                  <a:pt x="0" y="0"/>
                </a:moveTo>
                <a:lnTo>
                  <a:pt x="3292588" y="0"/>
                </a:lnTo>
                <a:lnTo>
                  <a:pt x="3292588" y="3703320"/>
                </a:lnTo>
                <a:lnTo>
                  <a:pt x="0" y="3703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691206"/>
            <a:ext cx="14339782" cy="7542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20"/>
              </a:lnSpc>
            </a:pPr>
            <a:r>
              <a:rPr lang="en-US" sz="143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It looks different on different people and skin tones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66633" y="1571151"/>
            <a:ext cx="12154733" cy="3765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Who remembers what eczema is?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428871" y="5613198"/>
            <a:ext cx="3430258" cy="4454880"/>
          </a:xfrm>
          <a:custGeom>
            <a:avLst/>
            <a:gdLst/>
            <a:ahLst/>
            <a:cxnLst/>
            <a:rect r="r" b="b" t="t" l="l"/>
            <a:pathLst>
              <a:path h="4454880" w="3430258">
                <a:moveTo>
                  <a:pt x="0" y="0"/>
                </a:moveTo>
                <a:lnTo>
                  <a:pt x="3430258" y="0"/>
                </a:lnTo>
                <a:lnTo>
                  <a:pt x="3430258" y="4454880"/>
                </a:lnTo>
                <a:lnTo>
                  <a:pt x="0" y="4454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99371" y="5026809"/>
            <a:ext cx="4949315" cy="4760341"/>
          </a:xfrm>
          <a:custGeom>
            <a:avLst/>
            <a:gdLst/>
            <a:ahLst/>
            <a:cxnLst/>
            <a:rect r="r" b="b" t="t" l="l"/>
            <a:pathLst>
              <a:path h="4760341" w="4949315">
                <a:moveTo>
                  <a:pt x="0" y="0"/>
                </a:moveTo>
                <a:lnTo>
                  <a:pt x="4949315" y="0"/>
                </a:lnTo>
                <a:lnTo>
                  <a:pt x="4949315" y="4760341"/>
                </a:lnTo>
                <a:lnTo>
                  <a:pt x="0" y="47603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781050"/>
            <a:ext cx="14339782" cy="4032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Having itchy eczema can make it hard to sleep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667153" y="5476511"/>
            <a:ext cx="3613750" cy="4064545"/>
          </a:xfrm>
          <a:custGeom>
            <a:avLst/>
            <a:gdLst/>
            <a:ahLst/>
            <a:cxnLst/>
            <a:rect r="r" b="b" t="t" l="l"/>
            <a:pathLst>
              <a:path h="4064545" w="3613750">
                <a:moveTo>
                  <a:pt x="0" y="0"/>
                </a:moveTo>
                <a:lnTo>
                  <a:pt x="3613750" y="0"/>
                </a:lnTo>
                <a:lnTo>
                  <a:pt x="3613750" y="4064545"/>
                </a:lnTo>
                <a:lnTo>
                  <a:pt x="0" y="4064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632907" y="1129430"/>
            <a:ext cx="9022186" cy="433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True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1611635"/>
            <a:ext cx="14339782" cy="6797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0"/>
              </a:lnSpc>
            </a:pPr>
            <a:r>
              <a:rPr lang="en-US" sz="129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It can make it hard to sleep and make you grumpy and tired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347946" y="5143500"/>
            <a:ext cx="3592108" cy="4772124"/>
          </a:xfrm>
          <a:custGeom>
            <a:avLst/>
            <a:gdLst/>
            <a:ahLst/>
            <a:cxnLst/>
            <a:rect r="r" b="b" t="t" l="l"/>
            <a:pathLst>
              <a:path h="4772124" w="3592108">
                <a:moveTo>
                  <a:pt x="0" y="0"/>
                </a:moveTo>
                <a:lnTo>
                  <a:pt x="3592108" y="0"/>
                </a:lnTo>
                <a:lnTo>
                  <a:pt x="3592108" y="4772124"/>
                </a:lnTo>
                <a:lnTo>
                  <a:pt x="0" y="47721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1026251"/>
            <a:ext cx="14339782" cy="4032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Eczema can make it hard to concentrate at school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667153" y="5476511"/>
            <a:ext cx="3613750" cy="4064545"/>
          </a:xfrm>
          <a:custGeom>
            <a:avLst/>
            <a:gdLst/>
            <a:ahLst/>
            <a:cxnLst/>
            <a:rect r="r" b="b" t="t" l="l"/>
            <a:pathLst>
              <a:path h="4064545" w="3613750">
                <a:moveTo>
                  <a:pt x="0" y="0"/>
                </a:moveTo>
                <a:lnTo>
                  <a:pt x="3613750" y="0"/>
                </a:lnTo>
                <a:lnTo>
                  <a:pt x="3613750" y="4064545"/>
                </a:lnTo>
                <a:lnTo>
                  <a:pt x="0" y="4064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632907" y="1129430"/>
            <a:ext cx="9022186" cy="433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True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1584325"/>
            <a:ext cx="14339782" cy="6851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Itchy sore skin can make it hard to concentrate at school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339768"/>
            <a:ext cx="14339782" cy="6070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9"/>
              </a:lnSpc>
            </a:pPr>
            <a:r>
              <a:rPr lang="en-US" sz="114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Using creams from the doctor will make eczema go away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4496456">
            <a:off x="8017309" y="5586090"/>
            <a:ext cx="2253382" cy="6165970"/>
          </a:xfrm>
          <a:custGeom>
            <a:avLst/>
            <a:gdLst/>
            <a:ahLst/>
            <a:cxnLst/>
            <a:rect r="r" b="b" t="t" l="l"/>
            <a:pathLst>
              <a:path h="6165970" w="2253382">
                <a:moveTo>
                  <a:pt x="0" y="0"/>
                </a:moveTo>
                <a:lnTo>
                  <a:pt x="2253382" y="0"/>
                </a:lnTo>
                <a:lnTo>
                  <a:pt x="2253382" y="6165969"/>
                </a:lnTo>
                <a:lnTo>
                  <a:pt x="0" y="6165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32907" y="1129430"/>
            <a:ext cx="9022186" cy="433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False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497706" y="5858897"/>
            <a:ext cx="3292588" cy="3703320"/>
          </a:xfrm>
          <a:custGeom>
            <a:avLst/>
            <a:gdLst/>
            <a:ahLst/>
            <a:cxnLst/>
            <a:rect r="r" b="b" t="t" l="l"/>
            <a:pathLst>
              <a:path h="3703320" w="3292588">
                <a:moveTo>
                  <a:pt x="0" y="0"/>
                </a:moveTo>
                <a:lnTo>
                  <a:pt x="3292588" y="0"/>
                </a:lnTo>
                <a:lnTo>
                  <a:pt x="3292588" y="3703320"/>
                </a:lnTo>
                <a:lnTo>
                  <a:pt x="0" y="3703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1456055"/>
            <a:ext cx="14339782" cy="7089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But using creams every day can make it feel better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811657"/>
            <a:ext cx="14339782" cy="4707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Picture Card </a:t>
            </a:r>
          </a:p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Activity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486400" y="5997564"/>
            <a:ext cx="7315200" cy="3750703"/>
          </a:xfrm>
          <a:custGeom>
            <a:avLst/>
            <a:gdLst/>
            <a:ahLst/>
            <a:cxnLst/>
            <a:rect r="r" b="b" t="t" l="l"/>
            <a:pathLst>
              <a:path h="3750703" w="7315200">
                <a:moveTo>
                  <a:pt x="0" y="0"/>
                </a:moveTo>
                <a:lnTo>
                  <a:pt x="7315200" y="0"/>
                </a:lnTo>
                <a:lnTo>
                  <a:pt x="7315200" y="3750702"/>
                </a:lnTo>
                <a:lnTo>
                  <a:pt x="0" y="37507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66633" y="1571151"/>
            <a:ext cx="12154733" cy="7575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Eczema is a skin condition that makes the skin dry, itchy, and sore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1022353"/>
            <a:ext cx="14339782" cy="186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Picture Card Activity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95852" y="3380173"/>
            <a:ext cx="15096296" cy="2273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true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Look at the picture cards and talk about these questions in your groups/pairs.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279295" y="6158298"/>
            <a:ext cx="12645556" cy="3416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403331" indent="-701666" lvl="1">
              <a:lnSpc>
                <a:spcPts val="9099"/>
              </a:lnSpc>
              <a:buFont typeface="Arial"/>
              <a:buChar char="•"/>
            </a:pPr>
            <a:r>
              <a:rPr lang="en-US" b="true" sz="6499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What are they for?</a:t>
            </a:r>
          </a:p>
          <a:p>
            <a:pPr algn="l" marL="1403331" indent="-701666" lvl="1">
              <a:lnSpc>
                <a:spcPts val="9099"/>
              </a:lnSpc>
              <a:buFont typeface="Arial"/>
              <a:buChar char="•"/>
            </a:pPr>
            <a:r>
              <a:rPr lang="en-US" b="true" sz="6499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Why might someone with eczema need them at school?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2488" y="3489089"/>
            <a:ext cx="2253382" cy="6165970"/>
          </a:xfrm>
          <a:custGeom>
            <a:avLst/>
            <a:gdLst/>
            <a:ahLst/>
            <a:cxnLst/>
            <a:rect r="r" b="b" t="t" l="l"/>
            <a:pathLst>
              <a:path h="6165970" w="2253382">
                <a:moveTo>
                  <a:pt x="0" y="0"/>
                </a:moveTo>
                <a:lnTo>
                  <a:pt x="2253382" y="0"/>
                </a:lnTo>
                <a:lnTo>
                  <a:pt x="2253382" y="6165969"/>
                </a:lnTo>
                <a:lnTo>
                  <a:pt x="0" y="6165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58856" y="4380722"/>
            <a:ext cx="5636712" cy="4114800"/>
          </a:xfrm>
          <a:custGeom>
            <a:avLst/>
            <a:gdLst/>
            <a:ahLst/>
            <a:cxnLst/>
            <a:rect r="r" b="b" t="t" l="l"/>
            <a:pathLst>
              <a:path h="4114800" w="5636712">
                <a:moveTo>
                  <a:pt x="0" y="0"/>
                </a:moveTo>
                <a:lnTo>
                  <a:pt x="5636712" y="0"/>
                </a:lnTo>
                <a:lnTo>
                  <a:pt x="56367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66419" y="1106937"/>
            <a:ext cx="14955163" cy="2201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0"/>
              </a:lnSpc>
            </a:pPr>
            <a:r>
              <a:rPr lang="en-US" sz="127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Creams &amp; Moisturisers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13538" y="4383300"/>
            <a:ext cx="6330462" cy="4114800"/>
          </a:xfrm>
          <a:custGeom>
            <a:avLst/>
            <a:gdLst/>
            <a:ahLst/>
            <a:cxnLst/>
            <a:rect r="r" b="b" t="t" l="l"/>
            <a:pathLst>
              <a:path h="4114800" w="6330462">
                <a:moveTo>
                  <a:pt x="0" y="0"/>
                </a:moveTo>
                <a:lnTo>
                  <a:pt x="6330462" y="0"/>
                </a:lnTo>
                <a:lnTo>
                  <a:pt x="6330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74109" y="981837"/>
            <a:ext cx="14339782" cy="232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Fidget Toys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144000" y="4383300"/>
            <a:ext cx="6211019" cy="4114800"/>
          </a:xfrm>
          <a:custGeom>
            <a:avLst/>
            <a:gdLst/>
            <a:ahLst/>
            <a:cxnLst/>
            <a:rect r="r" b="b" t="t" l="l"/>
            <a:pathLst>
              <a:path h="4114800" w="6211019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66966" y="3862451"/>
            <a:ext cx="2808832" cy="5742965"/>
          </a:xfrm>
          <a:custGeom>
            <a:avLst/>
            <a:gdLst/>
            <a:ahLst/>
            <a:cxnLst/>
            <a:rect r="r" b="b" t="t" l="l"/>
            <a:pathLst>
              <a:path h="5742965" w="2808832">
                <a:moveTo>
                  <a:pt x="0" y="0"/>
                </a:moveTo>
                <a:lnTo>
                  <a:pt x="2808832" y="0"/>
                </a:lnTo>
                <a:lnTo>
                  <a:pt x="2808832" y="5742965"/>
                </a:lnTo>
                <a:lnTo>
                  <a:pt x="0" y="57429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40403" y="5254226"/>
            <a:ext cx="4597960" cy="2959414"/>
          </a:xfrm>
          <a:custGeom>
            <a:avLst/>
            <a:gdLst/>
            <a:ahLst/>
            <a:cxnLst/>
            <a:rect r="r" b="b" t="t" l="l"/>
            <a:pathLst>
              <a:path h="2959414" w="4597960">
                <a:moveTo>
                  <a:pt x="0" y="0"/>
                </a:moveTo>
                <a:lnTo>
                  <a:pt x="4597960" y="0"/>
                </a:lnTo>
                <a:lnTo>
                  <a:pt x="4597960" y="2959414"/>
                </a:lnTo>
                <a:lnTo>
                  <a:pt x="0" y="2959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04137" y="981837"/>
            <a:ext cx="14339782" cy="232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Special Soaps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60979" y="4520084"/>
            <a:ext cx="5566041" cy="5313039"/>
          </a:xfrm>
          <a:custGeom>
            <a:avLst/>
            <a:gdLst/>
            <a:ahLst/>
            <a:cxnLst/>
            <a:rect r="r" b="b" t="t" l="l"/>
            <a:pathLst>
              <a:path h="5313039" w="5566041">
                <a:moveTo>
                  <a:pt x="0" y="0"/>
                </a:moveTo>
                <a:lnTo>
                  <a:pt x="5566042" y="0"/>
                </a:lnTo>
                <a:lnTo>
                  <a:pt x="5566042" y="5313040"/>
                </a:lnTo>
                <a:lnTo>
                  <a:pt x="0" y="5313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1456055"/>
            <a:ext cx="14339782" cy="232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Avoiding Some Foods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87275" y="3550653"/>
            <a:ext cx="4373506" cy="6042840"/>
          </a:xfrm>
          <a:custGeom>
            <a:avLst/>
            <a:gdLst/>
            <a:ahLst/>
            <a:cxnLst/>
            <a:rect r="r" b="b" t="t" l="l"/>
            <a:pathLst>
              <a:path h="6042840" w="4373506">
                <a:moveTo>
                  <a:pt x="0" y="0"/>
                </a:moveTo>
                <a:lnTo>
                  <a:pt x="4373506" y="0"/>
                </a:lnTo>
                <a:lnTo>
                  <a:pt x="4373506" y="6042841"/>
                </a:lnTo>
                <a:lnTo>
                  <a:pt x="0" y="6042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742950"/>
            <a:ext cx="14339782" cy="232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Cool Pack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49210" y="4015917"/>
            <a:ext cx="7449637" cy="5112314"/>
          </a:xfrm>
          <a:custGeom>
            <a:avLst/>
            <a:gdLst/>
            <a:ahLst/>
            <a:cxnLst/>
            <a:rect r="r" b="b" t="t" l="l"/>
            <a:pathLst>
              <a:path h="5112314" w="7449637">
                <a:moveTo>
                  <a:pt x="0" y="0"/>
                </a:moveTo>
                <a:lnTo>
                  <a:pt x="7449637" y="0"/>
                </a:lnTo>
                <a:lnTo>
                  <a:pt x="7449637" y="5112313"/>
                </a:lnTo>
                <a:lnTo>
                  <a:pt x="0" y="5112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742950"/>
            <a:ext cx="14339782" cy="232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Soft Clothes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49855" y="3597162"/>
            <a:ext cx="8607339" cy="5949823"/>
          </a:xfrm>
          <a:custGeom>
            <a:avLst/>
            <a:gdLst/>
            <a:ahLst/>
            <a:cxnLst/>
            <a:rect r="r" b="b" t="t" l="l"/>
            <a:pathLst>
              <a:path h="5949823" w="8607339">
                <a:moveTo>
                  <a:pt x="0" y="0"/>
                </a:moveTo>
                <a:lnTo>
                  <a:pt x="8607340" y="0"/>
                </a:lnTo>
                <a:lnTo>
                  <a:pt x="8607340" y="5949823"/>
                </a:lnTo>
                <a:lnTo>
                  <a:pt x="0" y="59498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13662" y="742950"/>
            <a:ext cx="14339782" cy="232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Gloves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23553" y="4585938"/>
            <a:ext cx="14120000" cy="3124050"/>
          </a:xfrm>
          <a:custGeom>
            <a:avLst/>
            <a:gdLst/>
            <a:ahLst/>
            <a:cxnLst/>
            <a:rect r="r" b="b" t="t" l="l"/>
            <a:pathLst>
              <a:path h="3124050" w="14120000">
                <a:moveTo>
                  <a:pt x="0" y="0"/>
                </a:moveTo>
                <a:lnTo>
                  <a:pt x="14120000" y="0"/>
                </a:lnTo>
                <a:lnTo>
                  <a:pt x="14120000" y="3124050"/>
                </a:lnTo>
                <a:lnTo>
                  <a:pt x="0" y="3124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74109" y="1183509"/>
            <a:ext cx="14339782" cy="232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Sitting on a Mat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086896" y="3949870"/>
            <a:ext cx="8774265" cy="5308430"/>
          </a:xfrm>
          <a:custGeom>
            <a:avLst/>
            <a:gdLst/>
            <a:ahLst/>
            <a:cxnLst/>
            <a:rect r="r" b="b" t="t" l="l"/>
            <a:pathLst>
              <a:path h="5308430" w="8774265">
                <a:moveTo>
                  <a:pt x="0" y="0"/>
                </a:moveTo>
                <a:lnTo>
                  <a:pt x="8774265" y="0"/>
                </a:lnTo>
                <a:lnTo>
                  <a:pt x="8774265" y="5308430"/>
                </a:lnTo>
                <a:lnTo>
                  <a:pt x="0" y="53084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1069078"/>
            <a:ext cx="14339782" cy="2251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0"/>
              </a:lnSpc>
            </a:pPr>
            <a:r>
              <a:rPr lang="en-US" sz="130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Coming to School Late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968340" y="7078476"/>
            <a:ext cx="2524349" cy="2839248"/>
          </a:xfrm>
          <a:custGeom>
            <a:avLst/>
            <a:gdLst/>
            <a:ahLst/>
            <a:cxnLst/>
            <a:rect r="r" b="b" t="t" l="l"/>
            <a:pathLst>
              <a:path h="2839248" w="2524349">
                <a:moveTo>
                  <a:pt x="0" y="0"/>
                </a:moveTo>
                <a:lnTo>
                  <a:pt x="2524349" y="0"/>
                </a:lnTo>
                <a:lnTo>
                  <a:pt x="2524349" y="2839248"/>
                </a:lnTo>
                <a:lnTo>
                  <a:pt x="0" y="28392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968340" y="3598875"/>
            <a:ext cx="2524349" cy="2839248"/>
          </a:xfrm>
          <a:custGeom>
            <a:avLst/>
            <a:gdLst/>
            <a:ahLst/>
            <a:cxnLst/>
            <a:rect r="r" b="b" t="t" l="l"/>
            <a:pathLst>
              <a:path h="2839248" w="2524349">
                <a:moveTo>
                  <a:pt x="0" y="0"/>
                </a:moveTo>
                <a:lnTo>
                  <a:pt x="2524349" y="0"/>
                </a:lnTo>
                <a:lnTo>
                  <a:pt x="2524349" y="2839247"/>
                </a:lnTo>
                <a:lnTo>
                  <a:pt x="0" y="28392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74109" y="1022353"/>
            <a:ext cx="14339782" cy="186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Thumbs Up, Thumbs Down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78928" y="3520241"/>
            <a:ext cx="10937033" cy="342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b="true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If you think the sentence is </a:t>
            </a:r>
            <a:r>
              <a:rPr lang="en-US" b="true" sz="6500" u="sng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true</a:t>
            </a:r>
            <a:r>
              <a:rPr lang="en-US" sz="6500" b="true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 put your </a:t>
            </a:r>
            <a:r>
              <a:rPr lang="en-US" b="true" sz="6500" u="sng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thumbs up</a:t>
            </a:r>
          </a:p>
          <a:p>
            <a:pPr algn="ctr">
              <a:lnSpc>
                <a:spcPts val="91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878928" y="6994523"/>
            <a:ext cx="10475749" cy="2263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true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If you think the sentence is </a:t>
            </a:r>
            <a:r>
              <a:rPr lang="en-US" b="true" sz="6499" u="sng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false</a:t>
            </a:r>
            <a:r>
              <a:rPr lang="en-US" sz="6499" b="true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 put your </a:t>
            </a:r>
            <a:r>
              <a:rPr lang="en-US" b="true" sz="6499" u="sng">
                <a:solidFill>
                  <a:srgbClr val="364ADC"/>
                </a:solidFill>
                <a:latin typeface="PT Sans Bold"/>
                <a:ea typeface="PT Sans Bold"/>
                <a:cs typeface="PT Sans Bold"/>
                <a:sym typeface="PT Sans Bold"/>
              </a:rPr>
              <a:t>thumbs down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1456055"/>
            <a:ext cx="14339782" cy="232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Feeling Tired/Sleepy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289035" y="4052928"/>
            <a:ext cx="5709931" cy="5491915"/>
          </a:xfrm>
          <a:custGeom>
            <a:avLst/>
            <a:gdLst/>
            <a:ahLst/>
            <a:cxnLst/>
            <a:rect r="r" b="b" t="t" l="l"/>
            <a:pathLst>
              <a:path h="5491915" w="5709931">
                <a:moveTo>
                  <a:pt x="0" y="0"/>
                </a:moveTo>
                <a:lnTo>
                  <a:pt x="5709930" y="0"/>
                </a:lnTo>
                <a:lnTo>
                  <a:pt x="5709930" y="5491915"/>
                </a:lnTo>
                <a:lnTo>
                  <a:pt x="0" y="5491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1408960"/>
            <a:ext cx="14339782" cy="7089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760"/>
              </a:lnSpc>
            </a:pPr>
            <a:r>
              <a:rPr lang="en-US" sz="13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How can we help someone who has eczema at school?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69506" y="5383411"/>
            <a:ext cx="3523765" cy="4114800"/>
          </a:xfrm>
          <a:custGeom>
            <a:avLst/>
            <a:gdLst/>
            <a:ahLst/>
            <a:cxnLst/>
            <a:rect r="r" b="b" t="t" l="l"/>
            <a:pathLst>
              <a:path h="4114800" w="3523765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1311318"/>
            <a:ext cx="14339782" cy="3765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The skin is the </a:t>
            </a:r>
            <a:r>
              <a:rPr lang="en-US" sz="10743" u="sng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smallest </a:t>
            </a: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organ in the body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32907" y="1129430"/>
            <a:ext cx="9022186" cy="433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False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497706" y="5858897"/>
            <a:ext cx="3292588" cy="3703320"/>
          </a:xfrm>
          <a:custGeom>
            <a:avLst/>
            <a:gdLst/>
            <a:ahLst/>
            <a:cxnLst/>
            <a:rect r="r" b="b" t="t" l="l"/>
            <a:pathLst>
              <a:path h="3703320" w="3292588">
                <a:moveTo>
                  <a:pt x="0" y="0"/>
                </a:moveTo>
                <a:lnTo>
                  <a:pt x="3292588" y="0"/>
                </a:lnTo>
                <a:lnTo>
                  <a:pt x="3292588" y="3703320"/>
                </a:lnTo>
                <a:lnTo>
                  <a:pt x="0" y="3703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2245237"/>
            <a:ext cx="14339782" cy="5026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79"/>
              </a:lnSpc>
            </a:pPr>
            <a:r>
              <a:rPr lang="en-US" sz="14342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It is the </a:t>
            </a:r>
            <a:r>
              <a:rPr lang="en-US" sz="14342" u="sng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biggest</a:t>
            </a:r>
            <a:r>
              <a:rPr lang="en-US" sz="14342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 organ in the body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774290" y="4548087"/>
            <a:ext cx="3399476" cy="5413178"/>
          </a:xfrm>
          <a:custGeom>
            <a:avLst/>
            <a:gdLst/>
            <a:ahLst/>
            <a:cxnLst/>
            <a:rect r="r" b="b" t="t" l="l"/>
            <a:pathLst>
              <a:path h="5413178" w="3399476">
                <a:moveTo>
                  <a:pt x="0" y="0"/>
                </a:moveTo>
                <a:lnTo>
                  <a:pt x="3399476" y="0"/>
                </a:lnTo>
                <a:lnTo>
                  <a:pt x="3399476" y="5413179"/>
                </a:lnTo>
                <a:lnTo>
                  <a:pt x="0" y="54131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566124"/>
            <a:ext cx="14339782" cy="4085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00"/>
              </a:lnSpc>
            </a:pPr>
            <a:r>
              <a:rPr lang="en-US" sz="116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2.5 million people in the UK have eczema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667153" y="5476511"/>
            <a:ext cx="3613750" cy="4064545"/>
          </a:xfrm>
          <a:custGeom>
            <a:avLst/>
            <a:gdLst/>
            <a:ahLst/>
            <a:cxnLst/>
            <a:rect r="r" b="b" t="t" l="l"/>
            <a:pathLst>
              <a:path h="4064545" w="3613750">
                <a:moveTo>
                  <a:pt x="0" y="0"/>
                </a:moveTo>
                <a:lnTo>
                  <a:pt x="3613750" y="0"/>
                </a:lnTo>
                <a:lnTo>
                  <a:pt x="3613750" y="4064545"/>
                </a:lnTo>
                <a:lnTo>
                  <a:pt x="0" y="4064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632907" y="1129430"/>
            <a:ext cx="9022186" cy="4337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True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252D1A7DB274C9961577B43DAE075" ma:contentTypeVersion="8" ma:contentTypeDescription="Create a new document." ma:contentTypeScope="" ma:versionID="02c788973e4af849c96898e034cf4c22">
  <xsd:schema xmlns:xsd="http://www.w3.org/2001/XMLSchema" xmlns:xs="http://www.w3.org/2001/XMLSchema" xmlns:p="http://schemas.microsoft.com/office/2006/metadata/properties" xmlns:ns2="643a0fd6-a637-4e43-96af-3aa9723181a0" targetNamespace="http://schemas.microsoft.com/office/2006/metadata/properties" ma:root="true" ma:fieldsID="51a26f8b33434be63760b09ee6ca8cfe" ns2:_="">
    <xsd:import namespace="643a0fd6-a637-4e43-96af-3aa972318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a0fd6-a637-4e43-96af-3aa972318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18A921-D107-42B2-A19D-1989D444CE16}"/>
</file>

<file path=customXml/itemProps2.xml><?xml version="1.0" encoding="utf-8"?>
<ds:datastoreItem xmlns:ds="http://schemas.openxmlformats.org/officeDocument/2006/customXml" ds:itemID="{DF766A11-F033-4762-9467-7E257DC5E716}"/>
</file>

<file path=customXml/itemProps3.xml><?xml version="1.0" encoding="utf-8"?>
<ds:datastoreItem xmlns:ds="http://schemas.openxmlformats.org/officeDocument/2006/customXml" ds:itemID="{F230953F-1BA9-4ED7-B9AF-EFC51407ED3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School Follow-Up Session PPT Slides</dc:title>
  <cp:revision>1</cp:revision>
  <dcterms:created xsi:type="dcterms:W3CDTF">2006-08-16T00:00:00Z</dcterms:created>
  <dcterms:modified xsi:type="dcterms:W3CDTF">2011-08-01T06:04:30Z</dcterms:modified>
  <dc:identifier>DAGdw2EMYI8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0x010100B02252D1A7DB274C9961577B43DAE075</vt:lpwstr>
  </property>
</Properties>
</file>